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929" y="1531430"/>
            <a:ext cx="1909004" cy="4312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using a FITC-conjugated mouse anti-human Podoplanin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946850" y="946655"/>
            <a:ext cx="3236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101-M40-FITC)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2013-10-18T08:13:29Z</dcterms:created>
  <dcterms:modified xsi:type="dcterms:W3CDTF">2015-03-17T12:55:49Z</dcterms:modified>
</cp:coreProperties>
</file>